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0815" autoAdjust="0"/>
  </p:normalViewPr>
  <p:slideViewPr>
    <p:cSldViewPr snapToGrid="0">
      <p:cViewPr varScale="1">
        <p:scale>
          <a:sx n="52" d="100"/>
          <a:sy n="52" d="100"/>
        </p:scale>
        <p:origin x="14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67905-9881-402C-949F-818B8D0520C1}" type="datetimeFigureOut">
              <a:rPr lang="en-US" smtClean="0"/>
              <a:t>10/6/2020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6A8935-3177-44D0-B199-E310B997ACAA}" type="slidenum">
              <a:rPr lang="en-US" smtClean="0"/>
              <a:t>‹#›</a:t>
            </a:fld>
            <a:endParaRPr lang="en-US"/>
          </a:p>
        </p:txBody>
      </p:sp>
    </p:spTree>
    <p:extLst>
      <p:ext uri="{BB962C8B-B14F-4D97-AF65-F5344CB8AC3E}">
        <p14:creationId xmlns:p14="http://schemas.microsoft.com/office/powerpoint/2010/main" val="2944535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discuss the </a:t>
            </a:r>
            <a:r>
              <a:rPr lang="en-US" dirty="0" smtClean="0">
                <a:latin typeface="Times New Roman" panose="02020603050405020304" pitchFamily="18" charset="0"/>
                <a:cs typeface="Times New Roman" panose="02020603050405020304" pitchFamily="18" charset="0"/>
              </a:rPr>
              <a:t>HMO insurance delivery issue.</a:t>
            </a:r>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1</a:t>
            </a:fld>
            <a:endParaRPr lang="en-US"/>
          </a:p>
        </p:txBody>
      </p:sp>
    </p:spTree>
    <p:extLst>
      <p:ext uri="{BB962C8B-B14F-4D97-AF65-F5344CB8AC3E}">
        <p14:creationId xmlns:p14="http://schemas.microsoft.com/office/powerpoint/2010/main" val="199382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reduce the cost of healthcare, the establishment of health maintenance organization (HMO) was initiated. HMO is an association that offers health insurance coverage based on yearly or monthly payment. However, since the plan is prepaid, it does not allow every physician or provider to be seen because they have their own selected or listed providers. Therefore, clients covered by the HMO insurance should see the HMO contracted providers. Moreover, health maintenance organization registers their subscribers through their workplaces and providers have agreed to provide quality standards of care to the subscribers at lower costs. For the last three decades, HMO subscribers have increased significantly and currently; the organization covers over seventy million Americans. Employers have gone for the insurance plan because of its inexpensive nature.</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2</a:t>
            </a:fld>
            <a:endParaRPr lang="en-US"/>
          </a:p>
        </p:txBody>
      </p:sp>
    </p:spTree>
    <p:extLst>
      <p:ext uri="{BB962C8B-B14F-4D97-AF65-F5344CB8AC3E}">
        <p14:creationId xmlns:p14="http://schemas.microsoft.com/office/powerpoint/2010/main" val="3741486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HMO insurance is accompanied by several arguments in healthcare delivery; for instance, it has limitations on the choice of providers and physicians to be seen (open.lib.umn.edu). Therefore, those families that have frequently been seeing their family provider, and their employer joins them to the HMO plan, then they will have to see another provider or risks going to their physician without coverage.  Furthermore, through HMO patients have no assurance of seeing the same physicians in every visit because they will have to see the assigned provider to them. This hinders the relationship between the physician and patient because they will not have time to know each other hence affecting the developed trust. Another delivery issue is the limitations on therapeutic examinations as well as restricting the choice of drug to be prescribed because physicians are limited despite realizing that certain expensive drugs will be useful (open.lib.umn.edu). The reason for HMO doing this is to reduce the costs and ensure patients are unharmed.</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3</a:t>
            </a:fld>
            <a:endParaRPr lang="en-US"/>
          </a:p>
        </p:txBody>
      </p:sp>
    </p:spTree>
    <p:extLst>
      <p:ext uri="{BB962C8B-B14F-4D97-AF65-F5344CB8AC3E}">
        <p14:creationId xmlns:p14="http://schemas.microsoft.com/office/powerpoint/2010/main" val="3024561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HMO insurance has succeeded in disease prevention and screening, their physicians and providers are instructed to reduce cost as much as possible; hence participants getting sick do not get the best care needed. For instance, a woman from California covered by HMO insurance was diagnosed with kidney failure. Therefore, the HMO doctor had suggested dietary and drug therapy which was not sufficient and realized that dialysis would add some years to her life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pituitary.org, 2020).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However, since dialysis could cost the insurance organization forty thousand dollars annually, it was not recommended as it would reduce the profits (pituitary.org). Therefore, the woman’s health worsened and later died;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thus,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HMO has an issue as they use capitation and focus more on their profits than saving the life of their participants.</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4</a:t>
            </a:fld>
            <a:endParaRPr lang="en-US"/>
          </a:p>
        </p:txBody>
      </p:sp>
    </p:spTree>
    <p:extLst>
      <p:ext uri="{BB962C8B-B14F-4D97-AF65-F5344CB8AC3E}">
        <p14:creationId xmlns:p14="http://schemas.microsoft.com/office/powerpoint/2010/main" val="215594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HMO insurance plan plays a critical role in ensuring that people can get quality healthcare at lower prices. Despite having several health insurances plans in the United States, HMO is among the popular insurance organizations that offer coverage using a network of physicians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Dugan,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However, participants under this cover can only get health services from the structure of providers or contracted physicians. Nonetheless, since the cover aims at reducing the cost of care, the limitation is given to providers on therapeutic examinations and drugs prescribed. Therefore, system change is required to remove the restrictions on physicians to allow participants to see the physicians and providers of their choice as it builds trust and improves patient health. Besides, quality care should be offered to be providing the required service based on patient condition regardless of the limitations.</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5</a:t>
            </a:fld>
            <a:endParaRPr lang="en-US"/>
          </a:p>
        </p:txBody>
      </p:sp>
    </p:spTree>
    <p:extLst>
      <p:ext uri="{BB962C8B-B14F-4D97-AF65-F5344CB8AC3E}">
        <p14:creationId xmlns:p14="http://schemas.microsoft.com/office/powerpoint/2010/main" val="3718669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While the health system delivery issue at HMO insurance is due to limitations put across for the providers and physicians, governments have a critical role in the success of the quality health care delivery to patients. Although HMO focuses on reducing the cost of care and ensuring only required therapeutic examinations are done, the government is responsible for setting regulations and national strategies that will reduce the cost of care but maintain the quality. Also, the government needs to set elementary requirements and guidelines for insurance coverage, therefore, before insurance organization are created, the need to ensure they have satisfied all the necessities and guidelines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should be in place (</a:t>
            </a:r>
            <a:r>
              <a:rPr lang="en-US" sz="12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Dugan</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Moreover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government has a role of ensuring the quality of healthcare is enhanced despite the goal of reducing cost,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hence,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a patient requires drugs and examinations that will be effective, they should be given irrespective of cost. </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6</a:t>
            </a:fld>
            <a:endParaRPr lang="en-US"/>
          </a:p>
        </p:txBody>
      </p:sp>
    </p:spTree>
    <p:extLst>
      <p:ext uri="{BB962C8B-B14F-4D97-AF65-F5344CB8AC3E}">
        <p14:creationId xmlns:p14="http://schemas.microsoft.com/office/powerpoint/2010/main" val="1395621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Human life is significant than anything else;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for</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that reason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despite HMO insurance working hard on reducing the cost of care, there is a need to reduce the restrictions that may put their participant's life in danger. For example, individuals have to use the network of providers or contracted physicians which diminishes the patient-physician trust because they are not assured of seeing the same physician every visit. Furthermore, HMO insurance has limitations on medical examinations and drug administrations to reduce cost but the quality is hindered as what is effective is not delivered.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Hence,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change is needed to reduce these restrictions and increase the quality of care. Similarly, the government should perform their role in correcting the issues by setting regulations and basic requirements for insurance organizations to ensure the quality of care is maintained irrespective of reducing cost.</a:t>
            </a:r>
          </a:p>
          <a:p>
            <a:endParaRPr lang="en-US" dirty="0"/>
          </a:p>
        </p:txBody>
      </p:sp>
      <p:sp>
        <p:nvSpPr>
          <p:cNvPr id="4" name="Slide Number Placeholder 3"/>
          <p:cNvSpPr>
            <a:spLocks noGrp="1"/>
          </p:cNvSpPr>
          <p:nvPr>
            <p:ph type="sldNum" sz="quarter" idx="5"/>
          </p:nvPr>
        </p:nvSpPr>
        <p:spPr/>
        <p:txBody>
          <a:bodyPr/>
          <a:lstStyle/>
          <a:p>
            <a:fld id="{CC6A8935-3177-44D0-B199-E310B997ACAA}" type="slidenum">
              <a:rPr lang="en-US" smtClean="0"/>
              <a:t>7</a:t>
            </a:fld>
            <a:endParaRPr lang="en-US"/>
          </a:p>
        </p:txBody>
      </p:sp>
    </p:spTree>
    <p:extLst>
      <p:ext uri="{BB962C8B-B14F-4D97-AF65-F5344CB8AC3E}">
        <p14:creationId xmlns:p14="http://schemas.microsoft.com/office/powerpoint/2010/main" val="82861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37638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2933947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47618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DA87A3-E9DE-4707-814D-960F480D96A5}"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326970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DA87A3-E9DE-4707-814D-960F480D96A5}" type="datetimeFigureOut">
              <a:rPr lang="en-US" smtClean="0"/>
              <a:t>10/6/2020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2637961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DA87A3-E9DE-4707-814D-960F480D96A5}" type="datetimeFigureOut">
              <a:rPr lang="en-US" smtClean="0"/>
              <a:t>10/6/2020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1279769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A87A3-E9DE-4707-814D-960F480D96A5}" type="datetimeFigureOut">
              <a:rPr lang="en-US" smtClean="0"/>
              <a:t>10/6/2020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157410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DA87A3-E9DE-4707-814D-960F480D96A5}"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493508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DA87A3-E9DE-4707-814D-960F480D96A5}" type="datetimeFigureOut">
              <a:rPr lang="en-US" smtClean="0"/>
              <a:t>10/6/2020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171788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3776392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88968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1882397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6431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3116284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2061693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DA87A3-E9DE-4707-814D-960F480D96A5}" type="datetimeFigureOut">
              <a:rPr lang="en-US" smtClean="0"/>
              <a:t>10/6/2020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2FD60-229E-437E-A54E-B7283F22D325}" type="slidenum">
              <a:rPr lang="en-US" smtClean="0"/>
              <a:t>‹#›</a:t>
            </a:fld>
            <a:endParaRPr lang="en-US"/>
          </a:p>
        </p:txBody>
      </p:sp>
    </p:spTree>
    <p:extLst>
      <p:ext uri="{BB962C8B-B14F-4D97-AF65-F5344CB8AC3E}">
        <p14:creationId xmlns:p14="http://schemas.microsoft.com/office/powerpoint/2010/main" val="4037347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DA87A3-E9DE-4707-814D-960F480D96A5}" type="datetimeFigureOut">
              <a:rPr lang="en-US" smtClean="0"/>
              <a:t>10/6/2020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7F2FD60-229E-437E-A54E-B7283F22D325}" type="slidenum">
              <a:rPr lang="en-US" smtClean="0"/>
              <a:t>‹#›</a:t>
            </a:fld>
            <a:endParaRPr lang="en-US"/>
          </a:p>
        </p:txBody>
      </p:sp>
    </p:spTree>
    <p:extLst>
      <p:ext uri="{BB962C8B-B14F-4D97-AF65-F5344CB8AC3E}">
        <p14:creationId xmlns:p14="http://schemas.microsoft.com/office/powerpoint/2010/main" val="2681926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open.lib.umn.edu/socialproblems/chapter/13-4-problems-of-health-care-in-the-united-states/" TargetMode="External"/><Relationship Id="rId2" Type="http://schemas.openxmlformats.org/officeDocument/2006/relationships/hyperlink" Target="https://pituitary.org/news/insurance-issues/hmo-horror-stori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CFF0F9-885F-4E89-862C-FB88E0CB533B}"/>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HMO Insurance Delivery Issue</a:t>
            </a:r>
          </a:p>
        </p:txBody>
      </p:sp>
      <p:sp>
        <p:nvSpPr>
          <p:cNvPr id="3" name="Subtitle 2">
            <a:extLst>
              <a:ext uri="{FF2B5EF4-FFF2-40B4-BE49-F238E27FC236}">
                <a16:creationId xmlns:a16="http://schemas.microsoft.com/office/drawing/2014/main" xmlns="" id="{9E78C84F-4ED7-4F18-83BA-418EB6AE1193}"/>
              </a:ext>
            </a:extLst>
          </p:cNvPr>
          <p:cNvSpPr>
            <a:spLocks noGrp="1"/>
          </p:cNvSpPr>
          <p:nvPr>
            <p:ph type="subTitle"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a:p>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4151326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386CEB-0923-4C37-8CAA-600976C1978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r>
              <a:rPr lang="en-US" dirty="0"/>
              <a:t> </a:t>
            </a:r>
          </a:p>
        </p:txBody>
      </p:sp>
      <p:sp>
        <p:nvSpPr>
          <p:cNvPr id="3" name="Content Placeholder 2">
            <a:extLst>
              <a:ext uri="{FF2B5EF4-FFF2-40B4-BE49-F238E27FC236}">
                <a16:creationId xmlns:a16="http://schemas.microsoft.com/office/drawing/2014/main" xmlns="" id="{C12E8EF1-8EEC-4D76-BC66-137C65BEAB31}"/>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HMO insurance was developed to reduce the cost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healthcare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insurance program is prepaid health strategies with selected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providers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program registers their subscribers through their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workplaces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HMOs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have developed hastily since it was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established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Prevalent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managers due to their inexpensive nature</a:t>
            </a:r>
          </a:p>
          <a:p>
            <a:pPr>
              <a:lnSpc>
                <a:spcPct val="200000"/>
              </a:lnSpc>
            </a:pPr>
            <a:endParaRPr lang="en-US" dirty="0"/>
          </a:p>
        </p:txBody>
      </p:sp>
    </p:spTree>
    <p:extLst>
      <p:ext uri="{BB962C8B-B14F-4D97-AF65-F5344CB8AC3E}">
        <p14:creationId xmlns:p14="http://schemas.microsoft.com/office/powerpoint/2010/main" val="870190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FD5B0F-73F2-4940-83F2-70CA5A4369E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Health System Delivery Issue</a:t>
            </a:r>
          </a:p>
        </p:txBody>
      </p:sp>
      <p:sp>
        <p:nvSpPr>
          <p:cNvPr id="3" name="Content Placeholder 2">
            <a:extLst>
              <a:ext uri="{FF2B5EF4-FFF2-40B4-BE49-F238E27FC236}">
                <a16:creationId xmlns:a16="http://schemas.microsoft.com/office/drawing/2014/main" xmlns="" id="{7CA2433E-C41C-43E7-8D2D-5393BD3752C0}"/>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HMO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limitations on the choice of providers and physicians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O</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pen.lib.umn.edu, 2020)</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Individuals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have no assurance of meeting with the same physicians in each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visit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practice hinders the development of patient-physician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trust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Limitations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 therapeutic examinations and procedures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O</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pen.lib.umn.edu, 2020)</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Restrictions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 the choice of drug prescriptions</a:t>
            </a:r>
          </a:p>
          <a:p>
            <a:pPr>
              <a:lnSpc>
                <a:spcPct val="200000"/>
              </a:lnSpc>
            </a:pPr>
            <a:endParaRPr lang="en-US" dirty="0"/>
          </a:p>
        </p:txBody>
      </p:sp>
    </p:spTree>
    <p:extLst>
      <p:ext uri="{BB962C8B-B14F-4D97-AF65-F5344CB8AC3E}">
        <p14:creationId xmlns:p14="http://schemas.microsoft.com/office/powerpoint/2010/main" val="3668512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E8E980-9C65-428D-9001-E531A099E94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Example of HMO Delivery Issue</a:t>
            </a:r>
          </a:p>
        </p:txBody>
      </p:sp>
      <p:sp>
        <p:nvSpPr>
          <p:cNvPr id="3" name="Content Placeholder 2">
            <a:extLst>
              <a:ext uri="{FF2B5EF4-FFF2-40B4-BE49-F238E27FC236}">
                <a16:creationId xmlns:a16="http://schemas.microsoft.com/office/drawing/2014/main" xmlns="" id="{76F891E4-6A9F-4355-9059-D49F991FBF9C}"/>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woman from California had kidney failure and therapy provided was not effective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dirty="0">
                <a:latin typeface="Times New Roman" panose="02020603050405020304" pitchFamily="18" charset="0"/>
                <a:ea typeface="Calibri" panose="020F0502020204030204" pitchFamily="34" charset="0"/>
                <a:cs typeface="Times New Roman" panose="02020603050405020304" pitchFamily="18" charset="0"/>
              </a:rPr>
              <a:t>P</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ituitary.org, 2020)</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HMO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doctor realized dialysis was needed but would not be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cost-effective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woman’s health worsened and died as dialysis was not prescribed</a:t>
            </a:r>
          </a:p>
          <a:p>
            <a:pPr>
              <a:lnSpc>
                <a:spcPct val="200000"/>
              </a:lnSpc>
            </a:pPr>
            <a:endParaRPr lang="en-US" dirty="0"/>
          </a:p>
        </p:txBody>
      </p:sp>
    </p:spTree>
    <p:extLst>
      <p:ext uri="{BB962C8B-B14F-4D97-AF65-F5344CB8AC3E}">
        <p14:creationId xmlns:p14="http://schemas.microsoft.com/office/powerpoint/2010/main" val="3339670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26D087-5BB3-43D7-B20C-52569509A38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Problem Statement</a:t>
            </a:r>
          </a:p>
        </p:txBody>
      </p:sp>
      <p:sp>
        <p:nvSpPr>
          <p:cNvPr id="3" name="Content Placeholder 2">
            <a:extLst>
              <a:ext uri="{FF2B5EF4-FFF2-40B4-BE49-F238E27FC236}">
                <a16:creationId xmlns:a16="http://schemas.microsoft.com/office/drawing/2014/main" xmlns="" id="{A1D7B164-691A-4628-B684-9463DDAA6642}"/>
              </a:ext>
            </a:extLst>
          </p:cNvPr>
          <p:cNvSpPr>
            <a:spLocks noGrp="1"/>
          </p:cNvSpPr>
          <p:nvPr>
            <p:ph idx="1"/>
          </p:nvPr>
        </p:nvSpPr>
        <p:spPr/>
        <p:txBody>
          <a:bodyPr>
            <a:normAutofit fontScale="92500" lnSpcReduction="2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HMO insurance is one of the popular plans that offer coverage using a network of physicians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Dugan,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Individuals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coverage is restricted to a network of providers or contracted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physicians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therapeutic examination is limited to reduce the cost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System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change is needed to remove restrictions on physicians as it increases the trust with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patients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Quality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care should be offered by providing the required services regardless of limitation </a:t>
            </a:r>
          </a:p>
          <a:p>
            <a:pPr>
              <a:lnSpc>
                <a:spcPct val="200000"/>
              </a:lnSpc>
            </a:pPr>
            <a:endParaRPr lang="en-US" dirty="0"/>
          </a:p>
        </p:txBody>
      </p:sp>
    </p:spTree>
    <p:extLst>
      <p:ext uri="{BB962C8B-B14F-4D97-AF65-F5344CB8AC3E}">
        <p14:creationId xmlns:p14="http://schemas.microsoft.com/office/powerpoint/2010/main" val="3429722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E44D8A-7BA8-43B9-BB80-58288CE4479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Role of the Government in Correcting the Issue</a:t>
            </a:r>
          </a:p>
        </p:txBody>
      </p:sp>
      <p:sp>
        <p:nvSpPr>
          <p:cNvPr id="3" name="Content Placeholder 2">
            <a:extLst>
              <a:ext uri="{FF2B5EF4-FFF2-40B4-BE49-F238E27FC236}">
                <a16:creationId xmlns:a16="http://schemas.microsoft.com/office/drawing/2014/main" xmlns="" id="{7ABD553A-7F35-4787-8CB0-FB268099DE7C}"/>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Setting legislation and national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strategies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Setting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elementary requirements and regulations for insurance plan coverage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Dugan,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Ensuring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equality of health service provided by all physicians and providers</a:t>
            </a:r>
          </a:p>
          <a:p>
            <a:pPr>
              <a:lnSpc>
                <a:spcPct val="200000"/>
              </a:lnSpc>
            </a:pPr>
            <a:endParaRPr lang="en-US" dirty="0"/>
          </a:p>
        </p:txBody>
      </p:sp>
    </p:spTree>
    <p:extLst>
      <p:ext uri="{BB962C8B-B14F-4D97-AF65-F5344CB8AC3E}">
        <p14:creationId xmlns:p14="http://schemas.microsoft.com/office/powerpoint/2010/main" val="2378037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F26189-334F-49B6-970C-DBB3F789234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1ACA6AB9-2ACB-41AE-99BA-CF9A858A68FA}"/>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HMO insurance has emerged to be popular because of the reduced cost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Participants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have to use the network of providers or contracted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physicians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HMO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insurance has restrictions on medical examinations and drugs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administered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Change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needed to reduce the limitations of examinations and maintain quality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care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 should set regulations and essential requirements to ensure the quality of care regardless of reduced cost</a:t>
            </a:r>
          </a:p>
          <a:p>
            <a:pPr>
              <a:lnSpc>
                <a:spcPct val="200000"/>
              </a:lnSpc>
            </a:pPr>
            <a:endParaRPr lang="en-US" dirty="0"/>
          </a:p>
        </p:txBody>
      </p:sp>
    </p:spTree>
    <p:extLst>
      <p:ext uri="{BB962C8B-B14F-4D97-AF65-F5344CB8AC3E}">
        <p14:creationId xmlns:p14="http://schemas.microsoft.com/office/powerpoint/2010/main" val="2025544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AC47F6-1744-446E-9A56-AF97C071916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9AE0050B-15A2-4A63-8412-99D0782CC1A0}"/>
              </a:ext>
            </a:extLst>
          </p:cNvPr>
          <p:cNvSpPr>
            <a:spLocks noGrp="1"/>
          </p:cNvSpPr>
          <p:nvPr>
            <p:ph idx="1"/>
          </p:nvPr>
        </p:nvSpPr>
        <p:spPr/>
        <p:txBody>
          <a:bodyPr/>
          <a:lstStyle/>
          <a:p>
            <a:pPr marL="0" marR="0" indent="0">
              <a:lnSpc>
                <a:spcPct val="107000"/>
              </a:lnSpc>
              <a:spcBef>
                <a:spcPts val="0"/>
              </a:spcBef>
              <a:spcAft>
                <a:spcPts val="800"/>
              </a:spcAft>
              <a:buNone/>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Dugan, J. (2015). Trends in managed care cost containment: An analysis of the managed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care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backlash.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Health Economics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24</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 1604-1618.</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buNone/>
            </a:pPr>
            <a:r>
              <a:rPr lang="en-US" dirty="0">
                <a:latin typeface="Times New Roman" panose="02020603050405020304" pitchFamily="18" charset="0"/>
                <a:ea typeface="Calibri" panose="020F0502020204030204" pitchFamily="34" charset="0"/>
                <a:cs typeface="Times New Roman" panose="02020603050405020304" pitchFamily="18" charset="0"/>
              </a:rPr>
              <a:t>P</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ituitary.org. (2020). </a:t>
            </a:r>
            <a:r>
              <a:rPr lang="en-US" dirty="0" smtClean="0">
                <a:latin typeface="Times New Roman" panose="02020603050405020304" pitchFamily="18" charset="0"/>
                <a:ea typeface="Calibri" panose="020F0502020204030204" pitchFamily="34" charset="0"/>
                <a:cs typeface="Times New Roman" panose="02020603050405020304" pitchFamily="18" charset="0"/>
              </a:rPr>
              <a:t>HMO Horror Stories</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a:t>
            </a:r>
            <a:r>
              <a:rPr lang="en-US" sz="18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pituitary.org/news/insurance-issues/hmo-horror-stories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buNone/>
            </a:pPr>
            <a:r>
              <a:rPr lang="en-US" dirty="0" smtClean="0">
                <a:latin typeface="Times New Roman" panose="02020603050405020304" pitchFamily="18" charset="0"/>
                <a:ea typeface="Calibri" panose="020F0502020204030204" pitchFamily="34" charset="0"/>
                <a:cs typeface="Times New Roman" panose="02020603050405020304" pitchFamily="18" charset="0"/>
              </a:rPr>
              <a:t>O</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pen.lib.umn.edu. (2020). Problems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Health Care in the United States. </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https://open.lib.umn.edu/socialproblems/chapter/13-4-problems-of-health-care-in-the-united-states/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29186556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42</TotalTime>
  <Words>1307</Words>
  <Application>Microsoft Office PowerPoint</Application>
  <PresentationFormat>Widescreen</PresentationFormat>
  <Paragraphs>54</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HMO Insurance Delivery Issue</vt:lpstr>
      <vt:lpstr>Introduction </vt:lpstr>
      <vt:lpstr>Health System Delivery Issue</vt:lpstr>
      <vt:lpstr>Example of HMO Delivery Issue</vt:lpstr>
      <vt:lpstr>Problem Statement</vt:lpstr>
      <vt:lpstr>Role of the Government in Correcting the Issue</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HMO Insurance Delivery Issue</dc:title>
  <dc:creator>Robert Mwaura</dc:creator>
  <cp:lastModifiedBy>LAPTOP</cp:lastModifiedBy>
  <cp:revision>6</cp:revision>
  <dcterms:created xsi:type="dcterms:W3CDTF">2020-10-06T11:08:09Z</dcterms:created>
  <dcterms:modified xsi:type="dcterms:W3CDTF">2020-10-06T14:05:17Z</dcterms:modified>
</cp:coreProperties>
</file>